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co Gothic Bold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Coco Gothic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4523" y="4391923"/>
            <a:ext cx="16230600" cy="17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PRÉSENTATION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98750" y="7012155"/>
            <a:ext cx="7793208" cy="77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b="true" sz="3015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CONCEPTION D’UN LOGICIEL DE SUPPORT DE LIVRAISON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625" y="166142"/>
            <a:ext cx="6583948" cy="5119020"/>
          </a:xfrm>
          <a:custGeom>
            <a:avLst/>
            <a:gdLst/>
            <a:ahLst/>
            <a:cxnLst/>
            <a:rect r="r" b="b" t="t" l="l"/>
            <a:pathLst>
              <a:path h="5119020" w="6583948">
                <a:moveTo>
                  <a:pt x="0" y="0"/>
                </a:moveTo>
                <a:lnTo>
                  <a:pt x="6583948" y="0"/>
                </a:lnTo>
                <a:lnTo>
                  <a:pt x="6583948" y="5119019"/>
                </a:lnTo>
                <a:lnTo>
                  <a:pt x="0" y="511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" t="0" r="-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9258" y="0"/>
            <a:ext cx="6110042" cy="5451303"/>
          </a:xfrm>
          <a:custGeom>
            <a:avLst/>
            <a:gdLst/>
            <a:ahLst/>
            <a:cxnLst/>
            <a:rect r="r" b="b" t="t" l="l"/>
            <a:pathLst>
              <a:path h="5451303" w="6110042">
                <a:moveTo>
                  <a:pt x="0" y="0"/>
                </a:moveTo>
                <a:lnTo>
                  <a:pt x="6110042" y="0"/>
                </a:lnTo>
                <a:lnTo>
                  <a:pt x="6110042" y="5451303"/>
                </a:lnTo>
                <a:lnTo>
                  <a:pt x="0" y="545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8460" y="5285161"/>
            <a:ext cx="5171080" cy="4613573"/>
          </a:xfrm>
          <a:custGeom>
            <a:avLst/>
            <a:gdLst/>
            <a:ahLst/>
            <a:cxnLst/>
            <a:rect r="r" b="b" t="t" l="l"/>
            <a:pathLst>
              <a:path h="4613573" w="5171080">
                <a:moveTo>
                  <a:pt x="0" y="0"/>
                </a:moveTo>
                <a:lnTo>
                  <a:pt x="5171080" y="0"/>
                </a:lnTo>
                <a:lnTo>
                  <a:pt x="5171080" y="4613573"/>
                </a:lnTo>
                <a:lnTo>
                  <a:pt x="0" y="4613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844" y="276975"/>
            <a:ext cx="7738302" cy="6016530"/>
          </a:xfrm>
          <a:custGeom>
            <a:avLst/>
            <a:gdLst/>
            <a:ahLst/>
            <a:cxnLst/>
            <a:rect r="r" b="b" t="t" l="l"/>
            <a:pathLst>
              <a:path h="6016530" w="7738302">
                <a:moveTo>
                  <a:pt x="0" y="0"/>
                </a:moveTo>
                <a:lnTo>
                  <a:pt x="7738302" y="0"/>
                </a:lnTo>
                <a:lnTo>
                  <a:pt x="773830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" t="0" r="-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9880" y="3285240"/>
            <a:ext cx="7912705" cy="5777120"/>
          </a:xfrm>
          <a:custGeom>
            <a:avLst/>
            <a:gdLst/>
            <a:ahLst/>
            <a:cxnLst/>
            <a:rect r="r" b="b" t="t" l="l"/>
            <a:pathLst>
              <a:path h="5777120" w="7912705">
                <a:moveTo>
                  <a:pt x="0" y="0"/>
                </a:moveTo>
                <a:lnTo>
                  <a:pt x="7912704" y="0"/>
                </a:lnTo>
                <a:lnTo>
                  <a:pt x="7912704" y="5777120"/>
                </a:lnTo>
                <a:lnTo>
                  <a:pt x="0" y="5777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7" t="0" r="-1347" b="-930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8014" y="2025946"/>
            <a:ext cx="6183974" cy="4808040"/>
          </a:xfrm>
          <a:custGeom>
            <a:avLst/>
            <a:gdLst/>
            <a:ahLst/>
            <a:cxnLst/>
            <a:rect r="r" b="b" t="t" l="l"/>
            <a:pathLst>
              <a:path h="4808040" w="6183974">
                <a:moveTo>
                  <a:pt x="0" y="0"/>
                </a:moveTo>
                <a:lnTo>
                  <a:pt x="6183974" y="0"/>
                </a:lnTo>
                <a:lnTo>
                  <a:pt x="6183974" y="4808040"/>
                </a:lnTo>
                <a:lnTo>
                  <a:pt x="0" y="480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" t="0" r="-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438" y="173917"/>
            <a:ext cx="4879852" cy="4353743"/>
          </a:xfrm>
          <a:custGeom>
            <a:avLst/>
            <a:gdLst/>
            <a:ahLst/>
            <a:cxnLst/>
            <a:rect r="r" b="b" t="t" l="l"/>
            <a:pathLst>
              <a:path h="4353743" w="4879852">
                <a:moveTo>
                  <a:pt x="0" y="0"/>
                </a:moveTo>
                <a:lnTo>
                  <a:pt x="4879852" y="0"/>
                </a:lnTo>
                <a:lnTo>
                  <a:pt x="4879852" y="4353742"/>
                </a:lnTo>
                <a:lnTo>
                  <a:pt x="0" y="435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3389" y="0"/>
            <a:ext cx="5547895" cy="4949763"/>
          </a:xfrm>
          <a:custGeom>
            <a:avLst/>
            <a:gdLst/>
            <a:ahLst/>
            <a:cxnLst/>
            <a:rect r="r" b="b" t="t" l="l"/>
            <a:pathLst>
              <a:path h="4949763" w="5547895">
                <a:moveTo>
                  <a:pt x="0" y="0"/>
                </a:moveTo>
                <a:lnTo>
                  <a:pt x="5547895" y="0"/>
                </a:lnTo>
                <a:lnTo>
                  <a:pt x="5547895" y="4949763"/>
                </a:lnTo>
                <a:lnTo>
                  <a:pt x="0" y="4949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269" y="5673427"/>
            <a:ext cx="4770021" cy="4255753"/>
          </a:xfrm>
          <a:custGeom>
            <a:avLst/>
            <a:gdLst/>
            <a:ahLst/>
            <a:cxnLst/>
            <a:rect r="r" b="b" t="t" l="l"/>
            <a:pathLst>
              <a:path h="4255753" w="4770021">
                <a:moveTo>
                  <a:pt x="0" y="0"/>
                </a:moveTo>
                <a:lnTo>
                  <a:pt x="4770021" y="0"/>
                </a:lnTo>
                <a:lnTo>
                  <a:pt x="4770021" y="4255753"/>
                </a:lnTo>
                <a:lnTo>
                  <a:pt x="0" y="4255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1797" y="5494518"/>
            <a:ext cx="5171080" cy="4613573"/>
          </a:xfrm>
          <a:custGeom>
            <a:avLst/>
            <a:gdLst/>
            <a:ahLst/>
            <a:cxnLst/>
            <a:rect r="r" b="b" t="t" l="l"/>
            <a:pathLst>
              <a:path h="4613573" w="5171080">
                <a:moveTo>
                  <a:pt x="0" y="0"/>
                </a:moveTo>
                <a:lnTo>
                  <a:pt x="5171080" y="0"/>
                </a:lnTo>
                <a:lnTo>
                  <a:pt x="5171080" y="4613572"/>
                </a:lnTo>
                <a:lnTo>
                  <a:pt x="0" y="4613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2685051" cy="1446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5051" cy="1446825"/>
            </a:xfrm>
            <a:custGeom>
              <a:avLst/>
              <a:gdLst/>
              <a:ahLst/>
              <a:cxnLst/>
              <a:rect r="r" b="b" t="t" l="l"/>
              <a:pathLst>
                <a:path h="1446825" w="2685051">
                  <a:moveTo>
                    <a:pt x="0" y="0"/>
                  </a:moveTo>
                  <a:lnTo>
                    <a:pt x="2685051" y="0"/>
                  </a:lnTo>
                  <a:lnTo>
                    <a:pt x="268505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0" t="-89273" r="0" b="-892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08004" y="4188967"/>
            <a:ext cx="12471991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b="true" sz="7000">
                <a:solidFill>
                  <a:srgbClr val="539BF3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DIAGRAMME DE SEQUENCES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76482" y="117922"/>
            <a:ext cx="8868016" cy="10051156"/>
          </a:xfrm>
          <a:custGeom>
            <a:avLst/>
            <a:gdLst/>
            <a:ahLst/>
            <a:cxnLst/>
            <a:rect r="r" b="b" t="t" l="l"/>
            <a:pathLst>
              <a:path h="10051156" w="8868016">
                <a:moveTo>
                  <a:pt x="0" y="0"/>
                </a:moveTo>
                <a:lnTo>
                  <a:pt x="8868016" y="0"/>
                </a:lnTo>
                <a:lnTo>
                  <a:pt x="8868016" y="10051156"/>
                </a:lnTo>
                <a:lnTo>
                  <a:pt x="0" y="1005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5676" y="713452"/>
            <a:ext cx="7227583" cy="151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4"/>
              </a:lnSpc>
            </a:pPr>
            <a:r>
              <a:rPr lang="en-US" b="true" sz="5900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CONNECTION UTILISATEUR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5676" y="3372794"/>
            <a:ext cx="6776563" cy="433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2299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 CONNECTER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1800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LES ACTEURS ONT LA POSSIBILITÉ DE SE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1800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CONNECTER 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</a:p>
          <a:p>
            <a:pPr algn="ctr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2303"/>
              </a:lnSpc>
            </a:pPr>
            <a:r>
              <a:rPr lang="en-US" sz="2399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S’INSCRIRE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1800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LES ACTEURS ONT LA POSSIBILITÉ DE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1800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S’INSCRIRE A CONDITION D’AVOIR 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1800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L’ABILITATION 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4309" y="95112"/>
            <a:ext cx="9683691" cy="10096776"/>
          </a:xfrm>
          <a:custGeom>
            <a:avLst/>
            <a:gdLst/>
            <a:ahLst/>
            <a:cxnLst/>
            <a:rect r="r" b="b" t="t" l="l"/>
            <a:pathLst>
              <a:path h="10096776" w="9683691">
                <a:moveTo>
                  <a:pt x="0" y="0"/>
                </a:moveTo>
                <a:lnTo>
                  <a:pt x="9683691" y="0"/>
                </a:lnTo>
                <a:lnTo>
                  <a:pt x="9683691" y="10096776"/>
                </a:lnTo>
                <a:lnTo>
                  <a:pt x="0" y="10096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7" t="-1646" r="0" b="-5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4986" y="653386"/>
            <a:ext cx="7587977" cy="142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b="true" sz="5600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INTERACTION PLANNIFICATEUR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4986" y="3231303"/>
            <a:ext cx="7849322" cy="225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2"/>
              </a:lnSpc>
            </a:pPr>
            <a:r>
              <a:rPr lang="en-US" sz="2628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RESPONSABLE DE L’ORGANISATION, </a:t>
            </a:r>
          </a:p>
          <a:p>
            <a:pPr algn="l">
              <a:lnSpc>
                <a:spcPts val="2522"/>
              </a:lnSpc>
            </a:pPr>
          </a:p>
          <a:p>
            <a:pPr algn="l">
              <a:lnSpc>
                <a:spcPts val="2522"/>
              </a:lnSpc>
            </a:pPr>
            <a:r>
              <a:rPr lang="en-US" sz="2628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CHARGÉ DU CONTRÔLE DE L’INTÉGRITÉ ET </a:t>
            </a:r>
          </a:p>
          <a:p>
            <a:pPr algn="l">
              <a:lnSpc>
                <a:spcPts val="2522"/>
              </a:lnSpc>
            </a:pPr>
          </a:p>
          <a:p>
            <a:pPr algn="l">
              <a:lnSpc>
                <a:spcPts val="2522"/>
              </a:lnSpc>
            </a:pPr>
            <a:r>
              <a:rPr lang="en-US" sz="2628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 L’ÉLABORATION DES PLANNINGS DE </a:t>
            </a:r>
          </a:p>
          <a:p>
            <a:pPr algn="l">
              <a:lnSpc>
                <a:spcPts val="2522"/>
              </a:lnSpc>
            </a:pPr>
          </a:p>
          <a:p>
            <a:pPr algn="l">
              <a:lnSpc>
                <a:spcPts val="2522"/>
              </a:lnSpc>
            </a:pPr>
            <a:r>
              <a:rPr lang="en-US" sz="2628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LIVRAISON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92349" y="-120446"/>
            <a:ext cx="6787423" cy="10527891"/>
          </a:xfrm>
          <a:custGeom>
            <a:avLst/>
            <a:gdLst/>
            <a:ahLst/>
            <a:cxnLst/>
            <a:rect r="r" b="b" t="t" l="l"/>
            <a:pathLst>
              <a:path h="10527891" w="6787423">
                <a:moveTo>
                  <a:pt x="0" y="0"/>
                </a:moveTo>
                <a:lnTo>
                  <a:pt x="6787423" y="0"/>
                </a:lnTo>
                <a:lnTo>
                  <a:pt x="6787423" y="10527892"/>
                </a:lnTo>
                <a:lnTo>
                  <a:pt x="0" y="1052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052" y="459359"/>
            <a:ext cx="9185885" cy="5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4200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INTERACTION LIVREUR ET CLIENT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512" y="3669111"/>
            <a:ext cx="8959638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PERSONNEL TECHNIQUE , RESPONSABLE 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COLIS JUSQU’A DESTINATION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4564586" cy="2459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4586" cy="2459602"/>
            </a:xfrm>
            <a:custGeom>
              <a:avLst/>
              <a:gdLst/>
              <a:ahLst/>
              <a:cxnLst/>
              <a:rect r="r" b="b" t="t" l="l"/>
              <a:pathLst>
                <a:path h="2459602" w="4564586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EFE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5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3463" y="1056708"/>
            <a:ext cx="13461073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999">
                <a:solidFill>
                  <a:srgbClr val="FEFEFE"/>
                </a:solidFill>
                <a:latin typeface="Coco Gothic"/>
                <a:ea typeface="Coco Gothic"/>
                <a:cs typeface="Coco Gothic"/>
                <a:sym typeface="Coco Gothic"/>
              </a:rPr>
              <a:t>MERCI 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5154" y="4430289"/>
            <a:ext cx="14479382" cy="377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9999">
                <a:solidFill>
                  <a:srgbClr val="FEFEFE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QUESTION, SUGGESTIONS ET CONSEILS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4564586" cy="2459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4586" cy="2459602"/>
            </a:xfrm>
            <a:custGeom>
              <a:avLst/>
              <a:gdLst/>
              <a:ahLst/>
              <a:cxnLst/>
              <a:rect r="r" b="b" t="t" l="l"/>
              <a:pathLst>
                <a:path h="2459602" w="4564586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8418" y="474099"/>
            <a:ext cx="6666890" cy="9338801"/>
            <a:chOff x="0" y="0"/>
            <a:chExt cx="1032876" cy="1446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2876" cy="1446825"/>
            </a:xfrm>
            <a:custGeom>
              <a:avLst/>
              <a:gdLst/>
              <a:ahLst/>
              <a:cxnLst/>
              <a:rect r="r" b="b" t="t" l="l"/>
              <a:pathLst>
                <a:path h="1446825" w="1032876">
                  <a:moveTo>
                    <a:pt x="0" y="0"/>
                  </a:moveTo>
                  <a:lnTo>
                    <a:pt x="1032876" y="0"/>
                  </a:lnTo>
                  <a:lnTo>
                    <a:pt x="1032876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0" t="-3575" r="0" b="-3575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725728" y="1019175"/>
            <a:ext cx="638859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114321" y="1019175"/>
            <a:ext cx="10447951" cy="0"/>
          </a:xfrm>
          <a:prstGeom prst="line">
            <a:avLst/>
          </a:prstGeom>
          <a:ln cap="flat" w="9525">
            <a:solidFill>
              <a:srgbClr val="1A1B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08221" y="1261420"/>
            <a:ext cx="771014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b="true" sz="7000" u="sng">
                <a:solidFill>
                  <a:srgbClr val="539BF3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569899"/>
            <a:ext cx="7531044" cy="455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81732" indent="-690866" lvl="1">
              <a:lnSpc>
                <a:spcPts val="8959"/>
              </a:lnSpc>
              <a:buFont typeface="Arial"/>
              <a:buChar char="•"/>
            </a:pPr>
            <a:r>
              <a:rPr lang="en-US" sz="6399">
                <a:solidFill>
                  <a:srgbClr val="1A1B1D"/>
                </a:solidFill>
                <a:latin typeface="Poppins"/>
                <a:ea typeface="Poppins"/>
                <a:cs typeface="Poppins"/>
                <a:sym typeface="Poppins"/>
              </a:rPr>
              <a:t>Scenario </a:t>
            </a:r>
          </a:p>
          <a:p>
            <a:pPr algn="l" marL="1381732" indent="-690866" lvl="1">
              <a:lnSpc>
                <a:spcPts val="8959"/>
              </a:lnSpc>
              <a:buFont typeface="Arial"/>
              <a:buChar char="•"/>
            </a:pPr>
            <a:r>
              <a:rPr lang="en-US" sz="6399">
                <a:solidFill>
                  <a:srgbClr val="1A1B1D"/>
                </a:solidFill>
                <a:latin typeface="Poppins"/>
                <a:ea typeface="Poppins"/>
                <a:cs typeface="Poppins"/>
                <a:sym typeface="Poppins"/>
              </a:rPr>
              <a:t>Maquette</a:t>
            </a:r>
          </a:p>
          <a:p>
            <a:pPr algn="l" marL="1381732" indent="-690866" lvl="1">
              <a:lnSpc>
                <a:spcPts val="8959"/>
              </a:lnSpc>
              <a:buFont typeface="Arial"/>
              <a:buChar char="•"/>
            </a:pPr>
            <a:r>
              <a:rPr lang="en-US" sz="6399">
                <a:solidFill>
                  <a:srgbClr val="1A1B1D"/>
                </a:solidFill>
                <a:latin typeface="Poppins"/>
                <a:ea typeface="Poppins"/>
                <a:cs typeface="Poppins"/>
                <a:sym typeface="Poppins"/>
              </a:rPr>
              <a:t>Diagramme de sequences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2685051" cy="1446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5051" cy="1446825"/>
            </a:xfrm>
            <a:custGeom>
              <a:avLst/>
              <a:gdLst/>
              <a:ahLst/>
              <a:cxnLst/>
              <a:rect r="r" b="b" t="t" l="l"/>
              <a:pathLst>
                <a:path h="1446825" w="2685051">
                  <a:moveTo>
                    <a:pt x="0" y="0"/>
                  </a:moveTo>
                  <a:lnTo>
                    <a:pt x="2685051" y="0"/>
                  </a:lnTo>
                  <a:lnTo>
                    <a:pt x="268505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0" t="-89273" r="0" b="-892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08004" y="4188967"/>
            <a:ext cx="1247199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b="true" sz="7000">
                <a:solidFill>
                  <a:srgbClr val="539BF3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SCENARIO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52345"/>
            <a:ext cx="18288000" cy="7805955"/>
          </a:xfrm>
          <a:custGeom>
            <a:avLst/>
            <a:gdLst/>
            <a:ahLst/>
            <a:cxnLst/>
            <a:rect r="r" b="b" t="t" l="l"/>
            <a:pathLst>
              <a:path h="7805955" w="18288000">
                <a:moveTo>
                  <a:pt x="0" y="0"/>
                </a:moveTo>
                <a:lnTo>
                  <a:pt x="18288000" y="0"/>
                </a:lnTo>
                <a:lnTo>
                  <a:pt x="18288000" y="7805955"/>
                </a:lnTo>
                <a:lnTo>
                  <a:pt x="0" y="7805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1" t="-1622" r="-1181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2685051" cy="1446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5051" cy="1446825"/>
            </a:xfrm>
            <a:custGeom>
              <a:avLst/>
              <a:gdLst/>
              <a:ahLst/>
              <a:cxnLst/>
              <a:rect r="r" b="b" t="t" l="l"/>
              <a:pathLst>
                <a:path h="1446825" w="2685051">
                  <a:moveTo>
                    <a:pt x="0" y="0"/>
                  </a:moveTo>
                  <a:lnTo>
                    <a:pt x="2685051" y="0"/>
                  </a:lnTo>
                  <a:lnTo>
                    <a:pt x="268505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0" t="-89273" r="0" b="-892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08004" y="4188967"/>
            <a:ext cx="1247199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b="true" sz="7000">
                <a:solidFill>
                  <a:srgbClr val="539BF3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MAQUETTE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418" y="474099"/>
            <a:ext cx="17331164" cy="9338801"/>
            <a:chOff x="0" y="0"/>
            <a:chExt cx="4564586" cy="2459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4586" cy="2459602"/>
            </a:xfrm>
            <a:custGeom>
              <a:avLst/>
              <a:gdLst/>
              <a:ahLst/>
              <a:cxnLst/>
              <a:rect r="r" b="b" t="t" l="l"/>
              <a:pathLst>
                <a:path h="2459602" w="4564586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5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42009"/>
            <a:ext cx="8168390" cy="8802983"/>
            <a:chOff x="0" y="0"/>
            <a:chExt cx="1342525" cy="1446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2525" cy="1446825"/>
            </a:xfrm>
            <a:custGeom>
              <a:avLst/>
              <a:gdLst/>
              <a:ahLst/>
              <a:cxnLst/>
              <a:rect r="r" b="b" t="t" l="l"/>
              <a:pathLst>
                <a:path h="1446825" w="1342525">
                  <a:moveTo>
                    <a:pt x="0" y="0"/>
                  </a:moveTo>
                  <a:lnTo>
                    <a:pt x="1342525" y="0"/>
                  </a:lnTo>
                  <a:lnTo>
                    <a:pt x="1342525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0" t="-2691" r="0" b="-269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70168" y="742009"/>
            <a:ext cx="7469811" cy="8802983"/>
          </a:xfrm>
          <a:custGeom>
            <a:avLst/>
            <a:gdLst/>
            <a:ahLst/>
            <a:cxnLst/>
            <a:rect r="r" b="b" t="t" l="l"/>
            <a:pathLst>
              <a:path h="8802983" w="7469811">
                <a:moveTo>
                  <a:pt x="0" y="0"/>
                </a:moveTo>
                <a:lnTo>
                  <a:pt x="7469811" y="0"/>
                </a:lnTo>
                <a:lnTo>
                  <a:pt x="7469811" y="8802982"/>
                </a:lnTo>
                <a:lnTo>
                  <a:pt x="0" y="880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2" t="0" r="-82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895" y="842905"/>
            <a:ext cx="8621037" cy="7480296"/>
          </a:xfrm>
          <a:custGeom>
            <a:avLst/>
            <a:gdLst/>
            <a:ahLst/>
            <a:cxnLst/>
            <a:rect r="r" b="b" t="t" l="l"/>
            <a:pathLst>
              <a:path h="7480296" w="8621037">
                <a:moveTo>
                  <a:pt x="0" y="0"/>
                </a:moveTo>
                <a:lnTo>
                  <a:pt x="8621037" y="0"/>
                </a:lnTo>
                <a:lnTo>
                  <a:pt x="8621037" y="7480295"/>
                </a:lnTo>
                <a:lnTo>
                  <a:pt x="0" y="748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2" t="0" r="-78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727924"/>
            <a:ext cx="8758004" cy="7277497"/>
          </a:xfrm>
          <a:custGeom>
            <a:avLst/>
            <a:gdLst/>
            <a:ahLst/>
            <a:cxnLst/>
            <a:rect r="r" b="b" t="t" l="l"/>
            <a:pathLst>
              <a:path h="7277497" w="8758004">
                <a:moveTo>
                  <a:pt x="0" y="0"/>
                </a:moveTo>
                <a:lnTo>
                  <a:pt x="8758004" y="0"/>
                </a:lnTo>
                <a:lnTo>
                  <a:pt x="8758004" y="7277497"/>
                </a:lnTo>
                <a:lnTo>
                  <a:pt x="0" y="727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4" t="0" r="-346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150" y="1028700"/>
            <a:ext cx="7801691" cy="6065815"/>
          </a:xfrm>
          <a:custGeom>
            <a:avLst/>
            <a:gdLst/>
            <a:ahLst/>
            <a:cxnLst/>
            <a:rect r="r" b="b" t="t" l="l"/>
            <a:pathLst>
              <a:path h="6065815" w="7801691">
                <a:moveTo>
                  <a:pt x="0" y="0"/>
                </a:moveTo>
                <a:lnTo>
                  <a:pt x="7801691" y="0"/>
                </a:lnTo>
                <a:lnTo>
                  <a:pt x="7801691" y="6065815"/>
                </a:lnTo>
                <a:lnTo>
                  <a:pt x="0" y="6065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0361" y="1837453"/>
            <a:ext cx="7875975" cy="6985304"/>
          </a:xfrm>
          <a:custGeom>
            <a:avLst/>
            <a:gdLst/>
            <a:ahLst/>
            <a:cxnLst/>
            <a:rect r="r" b="b" t="t" l="l"/>
            <a:pathLst>
              <a:path h="6985304" w="7875975">
                <a:moveTo>
                  <a:pt x="0" y="0"/>
                </a:moveTo>
                <a:lnTo>
                  <a:pt x="7875975" y="0"/>
                </a:lnTo>
                <a:lnTo>
                  <a:pt x="7875975" y="6985304"/>
                </a:lnTo>
                <a:lnTo>
                  <a:pt x="0" y="698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7" t="-3867" r="-4764" b="-419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9B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0615"/>
            <a:ext cx="7159768" cy="5757346"/>
          </a:xfrm>
          <a:custGeom>
            <a:avLst/>
            <a:gdLst/>
            <a:ahLst/>
            <a:cxnLst/>
            <a:rect r="r" b="b" t="t" l="l"/>
            <a:pathLst>
              <a:path h="5757346" w="7159768">
                <a:moveTo>
                  <a:pt x="0" y="0"/>
                </a:moveTo>
                <a:lnTo>
                  <a:pt x="7159768" y="0"/>
                </a:lnTo>
                <a:lnTo>
                  <a:pt x="7159768" y="5757347"/>
                </a:lnTo>
                <a:lnTo>
                  <a:pt x="0" y="575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34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9539" y="390615"/>
            <a:ext cx="5235042" cy="4135683"/>
          </a:xfrm>
          <a:custGeom>
            <a:avLst/>
            <a:gdLst/>
            <a:ahLst/>
            <a:cxnLst/>
            <a:rect r="r" b="b" t="t" l="l"/>
            <a:pathLst>
              <a:path h="4135683" w="5235042">
                <a:moveTo>
                  <a:pt x="0" y="0"/>
                </a:moveTo>
                <a:lnTo>
                  <a:pt x="5235043" y="0"/>
                </a:lnTo>
                <a:lnTo>
                  <a:pt x="5235043" y="4135684"/>
                </a:lnTo>
                <a:lnTo>
                  <a:pt x="0" y="4135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" t="0" r="-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2001" y="4727989"/>
            <a:ext cx="6045161" cy="5306308"/>
          </a:xfrm>
          <a:custGeom>
            <a:avLst/>
            <a:gdLst/>
            <a:ahLst/>
            <a:cxnLst/>
            <a:rect r="r" b="b" t="t" l="l"/>
            <a:pathLst>
              <a:path h="5306308" w="6045161">
                <a:moveTo>
                  <a:pt x="0" y="0"/>
                </a:moveTo>
                <a:lnTo>
                  <a:pt x="6045161" y="0"/>
                </a:lnTo>
                <a:lnTo>
                  <a:pt x="6045161" y="5306308"/>
                </a:lnTo>
                <a:lnTo>
                  <a:pt x="0" y="5306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DAGZEA-zNr4</dc:identifier>
  <dcterms:modified xsi:type="dcterms:W3CDTF">2011-08-01T06:04:30Z</dcterms:modified>
  <cp:revision>1</cp:revision>
  <dc:title>Présentation Entreprise Professionnelle et Moderne Jaune et Noir</dc:title>
</cp:coreProperties>
</file>